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6" r:id="rId4"/>
    <p:sldMasterId id="2147483667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Google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GoogleSans-boldItalic.fntdata"/><Relationship Id="rId10" Type="http://schemas.openxmlformats.org/officeDocument/2006/relationships/font" Target="fonts/GoogleSans-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Google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Google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c4c212e6af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c4c212e6af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3C4043"/>
              </a:solidFill>
              <a:highlight>
                <a:schemeClr val="lt1"/>
              </a:highlight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 1">
  <p:cSld name="BLANK_1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/>
        </p:nvSpPr>
        <p:spPr>
          <a:xfrm>
            <a:off x="171175" y="119650"/>
            <a:ext cx="59988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 Story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2"/>
          <p:cNvCxnSpPr/>
          <p:nvPr/>
        </p:nvCxnSpPr>
        <p:spPr>
          <a:xfrm flipH="1" rot="10800000">
            <a:off x="1294200" y="1318250"/>
            <a:ext cx="5851800" cy="14400"/>
          </a:xfrm>
          <a:prstGeom prst="straightConnector1">
            <a:avLst/>
          </a:prstGeom>
          <a:noFill/>
          <a:ln cap="flat" cmpd="sng" w="19050">
            <a:solidFill>
              <a:srgbClr val="9AA0A6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 flipH="1" rot="10800000">
            <a:off x="1529025" y="2171550"/>
            <a:ext cx="5672400" cy="12900"/>
          </a:xfrm>
          <a:prstGeom prst="straightConnector1">
            <a:avLst/>
          </a:prstGeom>
          <a:noFill/>
          <a:ln cap="flat" cmpd="sng" w="19050">
            <a:solidFill>
              <a:srgbClr val="9AA0A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/>
        </p:nvSpPr>
        <p:spPr>
          <a:xfrm>
            <a:off x="292875" y="997650"/>
            <a:ext cx="11529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As a/an</a:t>
            </a:r>
            <a:endParaRPr b="1" i="0" sz="19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 txBox="1"/>
          <p:nvPr/>
        </p:nvSpPr>
        <p:spPr>
          <a:xfrm>
            <a:off x="420175" y="1867700"/>
            <a:ext cx="13326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I want to</a:t>
            </a:r>
            <a:endParaRPr b="1" i="0" sz="19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 txBox="1"/>
          <p:nvPr/>
        </p:nvSpPr>
        <p:spPr>
          <a:xfrm>
            <a:off x="480525" y="2885475"/>
            <a:ext cx="10824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so that</a:t>
            </a:r>
            <a:endParaRPr b="1" i="0" sz="19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/>
          <p:nvPr/>
        </p:nvSpPr>
        <p:spPr>
          <a:xfrm>
            <a:off x="1294200" y="1318250"/>
            <a:ext cx="58518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rPr>
              <a:t>type of user</a:t>
            </a:r>
            <a:endParaRPr b="0" i="0" sz="1200" u="none" cap="none" strike="noStrike">
              <a:solidFill>
                <a:srgbClr val="1A73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 txBox="1"/>
          <p:nvPr/>
        </p:nvSpPr>
        <p:spPr>
          <a:xfrm>
            <a:off x="1529025" y="2171550"/>
            <a:ext cx="56376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rPr>
              <a:t>action</a:t>
            </a:r>
            <a:endParaRPr b="0" i="0" sz="1200" u="none" cap="none" strike="noStrike">
              <a:solidFill>
                <a:srgbClr val="1A73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1359400" y="3209825"/>
            <a:ext cx="58071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rPr>
              <a:t>benefit</a:t>
            </a:r>
            <a:endParaRPr b="0" i="0" sz="1200" u="none" cap="none" strike="noStrike">
              <a:solidFill>
                <a:srgbClr val="1A73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2"/>
          <p:cNvCxnSpPr/>
          <p:nvPr/>
        </p:nvCxnSpPr>
        <p:spPr>
          <a:xfrm flipH="1" rot="10800000">
            <a:off x="1359400" y="3191513"/>
            <a:ext cx="5807100" cy="18300"/>
          </a:xfrm>
          <a:prstGeom prst="straightConnector1">
            <a:avLst/>
          </a:prstGeom>
          <a:noFill/>
          <a:ln cap="flat" cmpd="sng" w="19050">
            <a:solidFill>
              <a:srgbClr val="9AA0A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2"/>
          <p:cNvSpPr txBox="1"/>
          <p:nvPr/>
        </p:nvSpPr>
        <p:spPr>
          <a:xfrm>
            <a:off x="7201200" y="2753375"/>
            <a:ext cx="1227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4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 txBox="1"/>
          <p:nvPr>
            <p:ph idx="1" type="body"/>
          </p:nvPr>
        </p:nvSpPr>
        <p:spPr>
          <a:xfrm>
            <a:off x="1359400" y="2885438"/>
            <a:ext cx="5807100" cy="2778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2" type="body"/>
          </p:nvPr>
        </p:nvSpPr>
        <p:spPr>
          <a:xfrm>
            <a:off x="1294200" y="997650"/>
            <a:ext cx="5851800" cy="2778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3" type="body"/>
          </p:nvPr>
        </p:nvSpPr>
        <p:spPr>
          <a:xfrm>
            <a:off x="1529025" y="1867700"/>
            <a:ext cx="5672400" cy="2778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oal Statement Template">
  <p:cSld name="BLANK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698400" y="4268575"/>
            <a:ext cx="5129400" cy="4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describe how you will measure the impact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559925" y="3314700"/>
            <a:ext cx="82806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describe how the action will positively affect them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003747" y="2428800"/>
            <a:ext cx="68241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describe who the action will affect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345170" y="1630400"/>
            <a:ext cx="31587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perform specific actions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-326662" y="2923949"/>
            <a:ext cx="1457400" cy="4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by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157500" y="3910050"/>
            <a:ext cx="48384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We will measure effectiveness by 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0" y="1299038"/>
            <a:ext cx="9450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Our 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8729275" y="3944575"/>
            <a:ext cx="306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2839450" y="1359900"/>
            <a:ext cx="1683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will let users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675622" y="1642100"/>
            <a:ext cx="2245800" cy="3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product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-98050" y="2075600"/>
            <a:ext cx="24099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which will affect 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81" name="Google Shape;81;p15"/>
          <p:cNvSpPr txBox="1"/>
          <p:nvPr/>
        </p:nvSpPr>
        <p:spPr>
          <a:xfrm>
            <a:off x="8729275" y="2945250"/>
            <a:ext cx="306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82" name="Google Shape;82;p15"/>
          <p:cNvCxnSpPr/>
          <p:nvPr/>
        </p:nvCxnSpPr>
        <p:spPr>
          <a:xfrm>
            <a:off x="717722" y="1631363"/>
            <a:ext cx="2245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15"/>
          <p:cNvCxnSpPr/>
          <p:nvPr/>
        </p:nvCxnSpPr>
        <p:spPr>
          <a:xfrm>
            <a:off x="4345166" y="1639325"/>
            <a:ext cx="4462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5"/>
          <p:cNvCxnSpPr/>
          <p:nvPr/>
        </p:nvCxnSpPr>
        <p:spPr>
          <a:xfrm>
            <a:off x="559925" y="3258600"/>
            <a:ext cx="82806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5"/>
          <p:cNvCxnSpPr/>
          <p:nvPr/>
        </p:nvCxnSpPr>
        <p:spPr>
          <a:xfrm>
            <a:off x="3704475" y="4263900"/>
            <a:ext cx="5129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" name="Google Shape;86;p15"/>
          <p:cNvCxnSpPr/>
          <p:nvPr/>
        </p:nvCxnSpPr>
        <p:spPr>
          <a:xfrm>
            <a:off x="2003625" y="2430400"/>
            <a:ext cx="682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" name="Google Shape;87;p15"/>
          <p:cNvSpPr txBox="1"/>
          <p:nvPr>
            <p:ph idx="1" type="body"/>
          </p:nvPr>
        </p:nvSpPr>
        <p:spPr>
          <a:xfrm>
            <a:off x="559925" y="2889300"/>
            <a:ext cx="8235600" cy="3693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 sz="1400"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88" name="Google Shape;88;p15"/>
          <p:cNvSpPr txBox="1"/>
          <p:nvPr>
            <p:ph idx="2" type="body"/>
          </p:nvPr>
        </p:nvSpPr>
        <p:spPr>
          <a:xfrm>
            <a:off x="3704475" y="3902400"/>
            <a:ext cx="5091000" cy="3693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 sz="14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89" name="Google Shape;89;p15"/>
          <p:cNvSpPr txBox="1"/>
          <p:nvPr>
            <p:ph idx="3" type="body"/>
          </p:nvPr>
        </p:nvSpPr>
        <p:spPr>
          <a:xfrm>
            <a:off x="717725" y="1269912"/>
            <a:ext cx="2245800" cy="3693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90" name="Google Shape;90;p15"/>
          <p:cNvSpPr txBox="1"/>
          <p:nvPr/>
        </p:nvSpPr>
        <p:spPr>
          <a:xfrm>
            <a:off x="218675" y="547350"/>
            <a:ext cx="8752800" cy="48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GOAL STATEMENT</a:t>
            </a:r>
            <a:endParaRPr b="1" sz="2200" u="sng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1" name="Google Shape;91;p15"/>
          <p:cNvSpPr txBox="1"/>
          <p:nvPr>
            <p:ph idx="4" type="body"/>
          </p:nvPr>
        </p:nvSpPr>
        <p:spPr>
          <a:xfrm>
            <a:off x="2003700" y="2061100"/>
            <a:ext cx="6824100" cy="3693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92" name="Google Shape;92;p15"/>
          <p:cNvSpPr txBox="1"/>
          <p:nvPr>
            <p:ph idx="5" type="body"/>
          </p:nvPr>
        </p:nvSpPr>
        <p:spPr>
          <a:xfrm>
            <a:off x="4345166" y="1269900"/>
            <a:ext cx="4462200" cy="3693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oblem Statement Template">
  <p:cSld name="BLANK_1_1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 txBox="1"/>
          <p:nvPr/>
        </p:nvSpPr>
        <p:spPr>
          <a:xfrm>
            <a:off x="1484061" y="3420648"/>
            <a:ext cx="7460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insight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1817557" y="2508402"/>
            <a:ext cx="7094400" cy="4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need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3974262" y="1686259"/>
            <a:ext cx="49173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characteristics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79850" y="3018277"/>
            <a:ext cx="16281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because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3109100" y="1407714"/>
            <a:ext cx="864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is a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393231" y="1698301"/>
            <a:ext cx="26658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user name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79850" y="2144698"/>
            <a:ext cx="18543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who needs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8863411" y="3040211"/>
            <a:ext cx="29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102" name="Google Shape;102;p16"/>
          <p:cNvCxnSpPr/>
          <p:nvPr/>
        </p:nvCxnSpPr>
        <p:spPr>
          <a:xfrm>
            <a:off x="443207" y="1687244"/>
            <a:ext cx="2665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3" name="Google Shape;103;p16"/>
          <p:cNvCxnSpPr/>
          <p:nvPr/>
        </p:nvCxnSpPr>
        <p:spPr>
          <a:xfrm>
            <a:off x="3974250" y="1695449"/>
            <a:ext cx="4917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4" name="Google Shape;104;p16"/>
          <p:cNvCxnSpPr/>
          <p:nvPr/>
        </p:nvCxnSpPr>
        <p:spPr>
          <a:xfrm>
            <a:off x="1484061" y="3362880"/>
            <a:ext cx="74607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5" name="Google Shape;105;p16"/>
          <p:cNvCxnSpPr/>
          <p:nvPr/>
        </p:nvCxnSpPr>
        <p:spPr>
          <a:xfrm>
            <a:off x="1817430" y="2510050"/>
            <a:ext cx="70944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1484061" y="2982597"/>
            <a:ext cx="7420200" cy="380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 sz="1400"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07" name="Google Shape;107;p16"/>
          <p:cNvSpPr txBox="1"/>
          <p:nvPr>
            <p:ph idx="2" type="body"/>
          </p:nvPr>
        </p:nvSpPr>
        <p:spPr>
          <a:xfrm>
            <a:off x="443210" y="1315038"/>
            <a:ext cx="2665800" cy="380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08" name="Google Shape;108;p16"/>
          <p:cNvSpPr txBox="1"/>
          <p:nvPr/>
        </p:nvSpPr>
        <p:spPr>
          <a:xfrm>
            <a:off x="393231" y="571000"/>
            <a:ext cx="8660400" cy="49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PROBLEM STATEMENT</a:t>
            </a:r>
            <a:endParaRPr b="1" sz="2200" u="sng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09" name="Google Shape;109;p16"/>
          <p:cNvSpPr txBox="1"/>
          <p:nvPr>
            <p:ph idx="3" type="body"/>
          </p:nvPr>
        </p:nvSpPr>
        <p:spPr>
          <a:xfrm>
            <a:off x="1817508" y="2129767"/>
            <a:ext cx="7094400" cy="380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10" name="Google Shape;110;p16"/>
          <p:cNvSpPr txBox="1"/>
          <p:nvPr>
            <p:ph idx="4" type="body"/>
          </p:nvPr>
        </p:nvSpPr>
        <p:spPr>
          <a:xfrm>
            <a:off x="3974250" y="1315038"/>
            <a:ext cx="4917300" cy="380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 sz="14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f/Then Statement Template">
  <p:cSld name="BLANK_1_1_1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/>
        </p:nvSpPr>
        <p:spPr>
          <a:xfrm>
            <a:off x="1329208" y="2618668"/>
            <a:ext cx="7273200" cy="5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outcome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1329330" y="1716631"/>
            <a:ext cx="72300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action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188900" y="2182225"/>
            <a:ext cx="15279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then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188900" y="1350775"/>
            <a:ext cx="1207500" cy="5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If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8523033" y="2242490"/>
            <a:ext cx="284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1329208" y="2561546"/>
            <a:ext cx="7273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8" name="Google Shape;118;p17"/>
          <p:cNvCxnSpPr/>
          <p:nvPr/>
        </p:nvCxnSpPr>
        <p:spPr>
          <a:xfrm>
            <a:off x="1329200" y="1718260"/>
            <a:ext cx="72300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9" name="Google Shape;119;p17"/>
          <p:cNvSpPr txBox="1"/>
          <p:nvPr>
            <p:ph idx="1" type="body"/>
          </p:nvPr>
        </p:nvSpPr>
        <p:spPr>
          <a:xfrm>
            <a:off x="1329208" y="2185521"/>
            <a:ext cx="7233600" cy="3759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20" name="Google Shape;120;p17"/>
          <p:cNvSpPr txBox="1"/>
          <p:nvPr/>
        </p:nvSpPr>
        <p:spPr>
          <a:xfrm>
            <a:off x="494403" y="486725"/>
            <a:ext cx="8442600" cy="489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IF/THEN STATEMENT</a:t>
            </a:r>
            <a:endParaRPr b="1" sz="2200" u="sng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1" name="Google Shape;121;p17"/>
          <p:cNvSpPr txBox="1"/>
          <p:nvPr>
            <p:ph idx="2" type="body"/>
          </p:nvPr>
        </p:nvSpPr>
        <p:spPr>
          <a:xfrm>
            <a:off x="1329279" y="1342250"/>
            <a:ext cx="7230000" cy="3759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22" name="Google Shape;122;p17"/>
          <p:cNvSpPr txBox="1"/>
          <p:nvPr/>
        </p:nvSpPr>
        <p:spPr>
          <a:xfrm>
            <a:off x="8510096" y="1404298"/>
            <a:ext cx="29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,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/>
        </p:nvSpPr>
        <p:spPr>
          <a:xfrm>
            <a:off x="453213" y="894150"/>
            <a:ext cx="2247000" cy="5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rPr>
              <a:t>Who I am </a:t>
            </a:r>
            <a:endParaRPr b="1" sz="2400">
              <a:solidFill>
                <a:srgbClr val="1967D2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0" y="471150"/>
            <a:ext cx="9144000" cy="48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434343"/>
                </a:solidFill>
                <a:latin typeface="Google Sans"/>
                <a:ea typeface="Google Sans"/>
                <a:cs typeface="Google Sans"/>
                <a:sym typeface="Google Sans"/>
              </a:rPr>
              <a:t>ELEVATOR PITCH</a:t>
            </a:r>
            <a:endParaRPr b="1" sz="2200" u="sng"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453225" y="1773639"/>
            <a:ext cx="5342100" cy="5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rPr>
              <a:t>What I bring</a:t>
            </a:r>
            <a:endParaRPr b="1" sz="2400">
              <a:solidFill>
                <a:srgbClr val="18803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7" name="Google Shape;127;p18"/>
          <p:cNvSpPr txBox="1"/>
          <p:nvPr/>
        </p:nvSpPr>
        <p:spPr>
          <a:xfrm>
            <a:off x="453225" y="2778483"/>
            <a:ext cx="3226200" cy="5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rPr>
              <a:t>Why I love the work</a:t>
            </a:r>
            <a:endParaRPr b="1" sz="2400">
              <a:solidFill>
                <a:srgbClr val="E37400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453225" y="3859500"/>
            <a:ext cx="3136200" cy="5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rPr>
              <a:t>Why I’m interested</a:t>
            </a:r>
            <a:endParaRPr b="1" sz="2400">
              <a:solidFill>
                <a:srgbClr val="C5221F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29" name="Google Shape;129;p18"/>
          <p:cNvSpPr txBox="1"/>
          <p:nvPr>
            <p:ph idx="1" type="body"/>
          </p:nvPr>
        </p:nvSpPr>
        <p:spPr>
          <a:xfrm>
            <a:off x="95750" y="1332500"/>
            <a:ext cx="8840700" cy="5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30" name="Google Shape;130;p18"/>
          <p:cNvSpPr txBox="1"/>
          <p:nvPr>
            <p:ph idx="2" type="body"/>
          </p:nvPr>
        </p:nvSpPr>
        <p:spPr>
          <a:xfrm>
            <a:off x="95750" y="2322016"/>
            <a:ext cx="8840700" cy="5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31" name="Google Shape;131;p18"/>
          <p:cNvSpPr txBox="1"/>
          <p:nvPr>
            <p:ph idx="3" type="body"/>
          </p:nvPr>
        </p:nvSpPr>
        <p:spPr>
          <a:xfrm>
            <a:off x="95750" y="3393992"/>
            <a:ext cx="8840700" cy="5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 sz="1400"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●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○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E37400"/>
              </a:buClr>
              <a:buSzPts val="1400"/>
              <a:buFont typeface="Google Sans"/>
              <a:buChar char="■"/>
              <a:defRPr>
                <a:solidFill>
                  <a:srgbClr val="E37400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32" name="Google Shape;132;p18"/>
          <p:cNvSpPr txBox="1"/>
          <p:nvPr>
            <p:ph idx="4" type="body"/>
          </p:nvPr>
        </p:nvSpPr>
        <p:spPr>
          <a:xfrm>
            <a:off x="95750" y="4465968"/>
            <a:ext cx="8840700" cy="52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 sz="14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●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○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Font typeface="Google Sans"/>
              <a:buChar char="■"/>
              <a:defRPr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pathy Map Template">
  <p:cSld name="CUSTOM_1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/>
          <p:nvPr/>
        </p:nvSpPr>
        <p:spPr>
          <a:xfrm>
            <a:off x="2244588" y="244338"/>
            <a:ext cx="2259000" cy="2259000"/>
          </a:xfrm>
          <a:prstGeom prst="rect">
            <a:avLst/>
          </a:prstGeom>
          <a:noFill/>
          <a:ln cap="flat" cmpd="sng" w="28575">
            <a:solidFill>
              <a:srgbClr val="4185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rPr>
              <a:t>SAYS</a:t>
            </a:r>
            <a:endParaRPr b="1" sz="1600">
              <a:solidFill>
                <a:srgbClr val="1967D2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4640401" y="244338"/>
            <a:ext cx="2259000" cy="2259000"/>
          </a:xfrm>
          <a:prstGeom prst="rect">
            <a:avLst/>
          </a:prstGeom>
          <a:noFill/>
          <a:ln cap="flat" cmpd="sng" w="28575">
            <a:solidFill>
              <a:srgbClr val="E943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rPr>
              <a:t>THINKS</a:t>
            </a:r>
            <a:endParaRPr b="1" sz="1600">
              <a:solidFill>
                <a:srgbClr val="C5221F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41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4640401" y="2640151"/>
            <a:ext cx="2259000" cy="2259000"/>
          </a:xfrm>
          <a:prstGeom prst="rect">
            <a:avLst/>
          </a:prstGeom>
          <a:noFill/>
          <a:ln cap="flat" cmpd="sng" w="28575">
            <a:solidFill>
              <a:srgbClr val="FABC0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EA8600"/>
                </a:solidFill>
                <a:latin typeface="Google Sans"/>
                <a:ea typeface="Google Sans"/>
                <a:cs typeface="Google Sans"/>
                <a:sym typeface="Google Sans"/>
              </a:rPr>
              <a:t>FEELS</a:t>
            </a:r>
            <a:endParaRPr b="1" sz="1600">
              <a:solidFill>
                <a:srgbClr val="EA8600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2244588" y="2640151"/>
            <a:ext cx="2259000" cy="2259000"/>
          </a:xfrm>
          <a:prstGeom prst="rect">
            <a:avLst/>
          </a:prstGeom>
          <a:noFill/>
          <a:ln cap="flat" cmpd="sng" w="28575">
            <a:solidFill>
              <a:srgbClr val="33A85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178037"/>
                </a:solidFill>
                <a:latin typeface="Google Sans"/>
                <a:ea typeface="Google Sans"/>
                <a:cs typeface="Google Sans"/>
                <a:sym typeface="Google Sans"/>
              </a:rPr>
              <a:t>DOES</a:t>
            </a:r>
            <a:endParaRPr b="1" sz="1600">
              <a:solidFill>
                <a:srgbClr val="178037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4185F4"/>
              </a:solidFill>
              <a:latin typeface="Google Sans"/>
              <a:ea typeface="Google Sans"/>
              <a:cs typeface="Google Sans"/>
              <a:sym typeface="Google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4185F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8" name="Google Shape;138;p19"/>
          <p:cNvSpPr txBox="1"/>
          <p:nvPr/>
        </p:nvSpPr>
        <p:spPr>
          <a:xfrm>
            <a:off x="2284843" y="715056"/>
            <a:ext cx="2166600" cy="10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39" name="Google Shape;139;p19"/>
          <p:cNvSpPr txBox="1"/>
          <p:nvPr/>
        </p:nvSpPr>
        <p:spPr>
          <a:xfrm>
            <a:off x="2290739" y="3142647"/>
            <a:ext cx="21666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2337875" y="565350"/>
            <a:ext cx="2034600" cy="177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41" name="Google Shape;141;p19"/>
          <p:cNvSpPr txBox="1"/>
          <p:nvPr>
            <p:ph idx="2" type="body"/>
          </p:nvPr>
        </p:nvSpPr>
        <p:spPr>
          <a:xfrm>
            <a:off x="2337875" y="2927550"/>
            <a:ext cx="2034600" cy="191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42" name="Google Shape;142;p19"/>
          <p:cNvSpPr txBox="1"/>
          <p:nvPr>
            <p:ph idx="3" type="body"/>
          </p:nvPr>
        </p:nvSpPr>
        <p:spPr>
          <a:xfrm>
            <a:off x="4752600" y="565350"/>
            <a:ext cx="2034600" cy="177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1pPr>
            <a:lvl2pPr indent="-304800" lvl="1" marL="9144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2pPr>
            <a:lvl3pPr indent="-304800" lvl="2" marL="13716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3pPr>
            <a:lvl4pPr indent="-304800" lvl="3" marL="18288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4pPr>
            <a:lvl5pPr indent="-304800" lvl="4" marL="22860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5pPr>
            <a:lvl6pPr indent="-304800" lvl="5" marL="27432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6pPr>
            <a:lvl7pPr indent="-304800" lvl="6" marL="32004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7pPr>
            <a:lvl8pPr indent="-304800" lvl="7" marL="36576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8pPr>
            <a:lvl9pPr indent="-304800" lvl="8" marL="41148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43" name="Google Shape;143;p19"/>
          <p:cNvSpPr txBox="1"/>
          <p:nvPr>
            <p:ph idx="4" type="body"/>
          </p:nvPr>
        </p:nvSpPr>
        <p:spPr>
          <a:xfrm>
            <a:off x="4752600" y="2927550"/>
            <a:ext cx="2034600" cy="177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1pPr>
            <a:lvl2pPr indent="-304800" lvl="1" marL="9144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2pPr>
            <a:lvl3pPr indent="-304800" lvl="2" marL="13716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3pPr>
            <a:lvl4pPr indent="-304800" lvl="3" marL="18288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4pPr>
            <a:lvl5pPr indent="-304800" lvl="4" marL="22860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5pPr>
            <a:lvl6pPr indent="-304800" lvl="5" marL="27432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6pPr>
            <a:lvl7pPr indent="-304800" lvl="6" marL="32004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●"/>
              <a:defRPr sz="1200">
                <a:latin typeface="Google Sans"/>
                <a:ea typeface="Google Sans"/>
                <a:cs typeface="Google Sans"/>
                <a:sym typeface="Google Sans"/>
              </a:defRPr>
            </a:lvl7pPr>
            <a:lvl8pPr indent="-304800" lvl="7" marL="36576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○"/>
              <a:defRPr sz="1200">
                <a:latin typeface="Google Sans"/>
                <a:ea typeface="Google Sans"/>
                <a:cs typeface="Google Sans"/>
                <a:sym typeface="Google Sans"/>
              </a:defRPr>
            </a:lvl8pPr>
            <a:lvl9pPr indent="-304800" lvl="8" marL="4114800" rtl="0" algn="r">
              <a:spcBef>
                <a:spcPts val="0"/>
              </a:spcBef>
              <a:spcAft>
                <a:spcPts val="0"/>
              </a:spcAft>
              <a:buSzPts val="1200"/>
              <a:buFont typeface="Google Sans"/>
              <a:buChar char="■"/>
              <a:defRPr sz="1200"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144" name="Google Shape;144;p19"/>
          <p:cNvSpPr/>
          <p:nvPr/>
        </p:nvSpPr>
        <p:spPr>
          <a:xfrm>
            <a:off x="3801933" y="1801684"/>
            <a:ext cx="1539900" cy="1539900"/>
          </a:xfrm>
          <a:prstGeom prst="ellipse">
            <a:avLst/>
          </a:prstGeom>
          <a:solidFill>
            <a:srgbClr val="FFFFFF"/>
          </a:solidFill>
          <a:ln cap="flat" cmpd="sng" w="28575">
            <a:solidFill>
              <a:srgbClr val="5E62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5E6268"/>
                </a:solidFill>
                <a:latin typeface="Google Sans"/>
                <a:ea typeface="Google Sans"/>
                <a:cs typeface="Google Sans"/>
                <a:sym typeface="Google Sans"/>
              </a:rPr>
              <a:t>User</a:t>
            </a:r>
            <a:endParaRPr b="1" sz="1800">
              <a:solidFill>
                <a:srgbClr val="5E626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ser Story Template">
  <p:cSld name="CUSTOM_2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/>
        </p:nvSpPr>
        <p:spPr>
          <a:xfrm>
            <a:off x="-125" y="500650"/>
            <a:ext cx="91440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2200" u="sng" cap="none" strike="noStrike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U</a:t>
            </a: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SER</a:t>
            </a:r>
            <a:r>
              <a:rPr b="1" i="0" lang="en" sz="2200" u="sng" cap="none" strike="noStrike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 S</a:t>
            </a: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TORY</a:t>
            </a:r>
            <a:endParaRPr b="1" i="0" sz="2200" u="sng" cap="none" strike="noStrike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216675" y="1378650"/>
            <a:ext cx="11529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As a/an</a:t>
            </a:r>
            <a:endParaRPr b="1" i="0" sz="1900" u="none" cap="none" strike="noStrike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267775" y="2248700"/>
            <a:ext cx="13326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 want to</a:t>
            </a:r>
            <a:endParaRPr b="1" i="0" sz="1900" u="none" cap="none" strike="noStrike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292875" y="3266475"/>
            <a:ext cx="10413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" sz="1900" u="none" cap="none" strike="noStrike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so that</a:t>
            </a:r>
            <a:endParaRPr b="1" i="0" sz="1900" u="none" cap="none" strike="noStrike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50" name="Google Shape;150;p20"/>
          <p:cNvSpPr txBox="1"/>
          <p:nvPr/>
        </p:nvSpPr>
        <p:spPr>
          <a:xfrm>
            <a:off x="1370400" y="1775450"/>
            <a:ext cx="72732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n" sz="1200" u="none" cap="none" strike="noStrike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type of user</a:t>
            </a:r>
            <a:endParaRPr i="0" sz="1200" u="none" cap="none" strike="noStrike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51" name="Google Shape;151;p20"/>
          <p:cNvSpPr txBox="1"/>
          <p:nvPr/>
        </p:nvSpPr>
        <p:spPr>
          <a:xfrm>
            <a:off x="1370325" y="2628750"/>
            <a:ext cx="7273200" cy="3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n" sz="1200" u="none" cap="none" strike="noStrike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action</a:t>
            </a:r>
            <a:endParaRPr i="0" sz="1200" u="none" cap="none" strike="noStrike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52" name="Google Shape;152;p20"/>
          <p:cNvSpPr txBox="1"/>
          <p:nvPr/>
        </p:nvSpPr>
        <p:spPr>
          <a:xfrm>
            <a:off x="1370400" y="3618775"/>
            <a:ext cx="7273200" cy="3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en" sz="1200" u="none" cap="none" strike="noStrike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benefit</a:t>
            </a:r>
            <a:endParaRPr i="0" sz="1200" u="none" cap="none" strike="noStrike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53" name="Google Shape;153;p20"/>
          <p:cNvSpPr txBox="1"/>
          <p:nvPr/>
        </p:nvSpPr>
        <p:spPr>
          <a:xfrm>
            <a:off x="8572800" y="3133775"/>
            <a:ext cx="122700" cy="5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i="0" lang="en" sz="2400" u="none" cap="none" strike="noStrike">
                <a:solidFill>
                  <a:srgbClr val="5F6368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i="0" sz="2400" u="none" cap="none" strike="noStrike">
              <a:solidFill>
                <a:srgbClr val="5F6368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154" name="Google Shape;154;p20"/>
          <p:cNvCxnSpPr/>
          <p:nvPr/>
        </p:nvCxnSpPr>
        <p:spPr>
          <a:xfrm>
            <a:off x="1370408" y="1713771"/>
            <a:ext cx="7273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20"/>
          <p:cNvCxnSpPr/>
          <p:nvPr/>
        </p:nvCxnSpPr>
        <p:spPr>
          <a:xfrm>
            <a:off x="1370408" y="2628171"/>
            <a:ext cx="7273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20"/>
          <p:cNvCxnSpPr/>
          <p:nvPr/>
        </p:nvCxnSpPr>
        <p:spPr>
          <a:xfrm>
            <a:off x="1370408" y="3618771"/>
            <a:ext cx="7273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7" name="Google Shape;157;p20"/>
          <p:cNvSpPr txBox="1"/>
          <p:nvPr>
            <p:ph idx="1" type="body"/>
          </p:nvPr>
        </p:nvSpPr>
        <p:spPr>
          <a:xfrm>
            <a:off x="1364425" y="13704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600"/>
              <a:buFont typeface="Google Sans"/>
              <a:buChar char="●"/>
              <a:defRPr sz="16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○"/>
              <a:defRPr>
                <a:solidFill>
                  <a:srgbClr val="1967D2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■"/>
              <a:defRPr>
                <a:solidFill>
                  <a:srgbClr val="1967D2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●"/>
              <a:defRPr>
                <a:solidFill>
                  <a:srgbClr val="1967D2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○"/>
              <a:defRPr>
                <a:solidFill>
                  <a:srgbClr val="1967D2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■"/>
              <a:defRPr>
                <a:solidFill>
                  <a:srgbClr val="1967D2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●"/>
              <a:defRPr>
                <a:solidFill>
                  <a:srgbClr val="1967D2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○"/>
              <a:defRPr>
                <a:solidFill>
                  <a:srgbClr val="1967D2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Char char="■"/>
              <a:defRPr>
                <a:solidFill>
                  <a:srgbClr val="1967D2"/>
                </a:solidFill>
              </a:defRPr>
            </a:lvl9pPr>
          </a:lstStyle>
          <a:p/>
        </p:txBody>
      </p:sp>
      <p:sp>
        <p:nvSpPr>
          <p:cNvPr id="158" name="Google Shape;158;p20"/>
          <p:cNvSpPr txBox="1"/>
          <p:nvPr>
            <p:ph idx="2" type="body"/>
          </p:nvPr>
        </p:nvSpPr>
        <p:spPr>
          <a:xfrm>
            <a:off x="1364425" y="22848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600"/>
              <a:buFont typeface="Google Sans"/>
              <a:buChar char="●"/>
              <a:defRPr sz="1600">
                <a:solidFill>
                  <a:srgbClr val="C5221F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○"/>
              <a:defRPr>
                <a:solidFill>
                  <a:srgbClr val="C5221F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■"/>
              <a:defRPr>
                <a:solidFill>
                  <a:srgbClr val="C5221F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●"/>
              <a:defRPr>
                <a:solidFill>
                  <a:srgbClr val="C5221F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○"/>
              <a:defRPr>
                <a:solidFill>
                  <a:srgbClr val="C5221F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■"/>
              <a:defRPr>
                <a:solidFill>
                  <a:srgbClr val="C5221F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●"/>
              <a:defRPr>
                <a:solidFill>
                  <a:srgbClr val="C5221F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○"/>
              <a:defRPr>
                <a:solidFill>
                  <a:srgbClr val="C5221F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C5221F"/>
              </a:buClr>
              <a:buSzPts val="1400"/>
              <a:buChar char="■"/>
              <a:defRPr>
                <a:solidFill>
                  <a:srgbClr val="C5221F"/>
                </a:solidFill>
              </a:defRPr>
            </a:lvl9pPr>
          </a:lstStyle>
          <a:p/>
        </p:txBody>
      </p:sp>
      <p:sp>
        <p:nvSpPr>
          <p:cNvPr id="159" name="Google Shape;159;p20"/>
          <p:cNvSpPr txBox="1"/>
          <p:nvPr>
            <p:ph idx="3" type="body"/>
          </p:nvPr>
        </p:nvSpPr>
        <p:spPr>
          <a:xfrm>
            <a:off x="1364425" y="32754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600"/>
              <a:buFont typeface="Google Sans"/>
              <a:buChar char="●"/>
              <a:defRPr sz="16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○"/>
              <a:defRPr>
                <a:solidFill>
                  <a:srgbClr val="188038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■"/>
              <a:defRPr>
                <a:solidFill>
                  <a:srgbClr val="188038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●"/>
              <a:defRPr>
                <a:solidFill>
                  <a:srgbClr val="188038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○"/>
              <a:defRPr>
                <a:solidFill>
                  <a:srgbClr val="188038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■"/>
              <a:defRPr>
                <a:solidFill>
                  <a:srgbClr val="188038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●"/>
              <a:defRPr>
                <a:solidFill>
                  <a:srgbClr val="188038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○"/>
              <a:defRPr>
                <a:solidFill>
                  <a:srgbClr val="188038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Char char="■"/>
              <a:defRPr>
                <a:solidFill>
                  <a:srgbClr val="188038"/>
                </a:solidFill>
              </a:defRPr>
            </a:lvl9pPr>
          </a:lstStyle>
          <a:p/>
        </p:txBody>
      </p:sp>
      <p:sp>
        <p:nvSpPr>
          <p:cNvPr id="160" name="Google Shape;160;p20"/>
          <p:cNvSpPr txBox="1"/>
          <p:nvPr/>
        </p:nvSpPr>
        <p:spPr>
          <a:xfrm>
            <a:off x="3593125" y="898275"/>
            <a:ext cx="166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161" name="Google Shape;161;p20"/>
          <p:cNvSpPr txBox="1"/>
          <p:nvPr>
            <p:ph idx="4" type="body"/>
          </p:nvPr>
        </p:nvSpPr>
        <p:spPr>
          <a:xfrm>
            <a:off x="3740125" y="898275"/>
            <a:ext cx="1663500" cy="30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●"/>
              <a:defRPr sz="1400"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○"/>
              <a:defRPr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■"/>
              <a:defRPr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●"/>
              <a:defRPr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○"/>
              <a:defRPr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■"/>
              <a:defRPr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●"/>
              <a:defRPr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○"/>
              <a:defRPr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Google Sans"/>
              <a:buChar char="■"/>
              <a:defRPr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6" name="Google Shape;26;p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5" name="Google Shape;45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3" name="Google Shape;53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" name="Google Shape;54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/>
          <p:nvPr>
            <p:ph idx="1" type="body"/>
          </p:nvPr>
        </p:nvSpPr>
        <p:spPr>
          <a:xfrm>
            <a:off x="1364425" y="13704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1"/>
          <p:cNvSpPr txBox="1"/>
          <p:nvPr>
            <p:ph idx="3" type="body"/>
          </p:nvPr>
        </p:nvSpPr>
        <p:spPr>
          <a:xfrm>
            <a:off x="1364425" y="32754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1"/>
          <p:cNvSpPr txBox="1"/>
          <p:nvPr>
            <p:ph idx="2" type="body"/>
          </p:nvPr>
        </p:nvSpPr>
        <p:spPr>
          <a:xfrm>
            <a:off x="1364425" y="2284800"/>
            <a:ext cx="7273200" cy="33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1"/>
          <p:cNvSpPr txBox="1"/>
          <p:nvPr/>
        </p:nvSpPr>
        <p:spPr>
          <a:xfrm>
            <a:off x="3750000" y="878900"/>
            <a:ext cx="1644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Google Sans"/>
                <a:ea typeface="Google Sans"/>
                <a:cs typeface="Google Sans"/>
                <a:sym typeface="Google Sans"/>
              </a:rPr>
              <a:t>[add persona]</a:t>
            </a:r>
            <a:endParaRPr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